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66" r:id="rId6"/>
    <p:sldId id="262" r:id="rId7"/>
    <p:sldId id="261" r:id="rId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C0DC-C39A-4291-9FB7-D811F13BF814}" type="datetimeFigureOut">
              <a:rPr lang="tr-TR" smtClean="0"/>
              <a:t>13.01.2011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EC722-13DC-4EB4-89B7-15AA1C4BEDB1}" type="slidenum">
              <a:rPr lang="tr-TR" smtClean="0"/>
              <a:t>‹#›</a:t>
            </a:fld>
            <a:endParaRPr lang="tr-TR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C0DC-C39A-4291-9FB7-D811F13BF814}" type="datetimeFigureOut">
              <a:rPr lang="tr-TR" smtClean="0"/>
              <a:t>13.01.2011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EC722-13DC-4EB4-89B7-15AA1C4BEDB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C0DC-C39A-4291-9FB7-D811F13BF814}" type="datetimeFigureOut">
              <a:rPr lang="tr-TR" smtClean="0"/>
              <a:t>13.01.2011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EC722-13DC-4EB4-89B7-15AA1C4BEDB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C0DC-C39A-4291-9FB7-D811F13BF814}" type="datetimeFigureOut">
              <a:rPr lang="tr-TR" smtClean="0"/>
              <a:t>13.01.2011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EC722-13DC-4EB4-89B7-15AA1C4BEDB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C0DC-C39A-4291-9FB7-D811F13BF814}" type="datetimeFigureOut">
              <a:rPr lang="tr-TR" smtClean="0"/>
              <a:t>13.01.2011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05EC722-13DC-4EB4-89B7-15AA1C4BEDB1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C0DC-C39A-4291-9FB7-D811F13BF814}" type="datetimeFigureOut">
              <a:rPr lang="tr-TR" smtClean="0"/>
              <a:t>13.01.2011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EC722-13DC-4EB4-89B7-15AA1C4BEDB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C0DC-C39A-4291-9FB7-D811F13BF814}" type="datetimeFigureOut">
              <a:rPr lang="tr-TR" smtClean="0"/>
              <a:t>13.01.2011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EC722-13DC-4EB4-89B7-15AA1C4BEDB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C0DC-C39A-4291-9FB7-D811F13BF814}" type="datetimeFigureOut">
              <a:rPr lang="tr-TR" smtClean="0"/>
              <a:t>13.01.2011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EC722-13DC-4EB4-89B7-15AA1C4BEDB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C0DC-C39A-4291-9FB7-D811F13BF814}" type="datetimeFigureOut">
              <a:rPr lang="tr-TR" smtClean="0"/>
              <a:t>13.01.2011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EC722-13DC-4EB4-89B7-15AA1C4BEDB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C0DC-C39A-4291-9FB7-D811F13BF814}" type="datetimeFigureOut">
              <a:rPr lang="tr-TR" smtClean="0"/>
              <a:t>13.01.2011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EC722-13DC-4EB4-89B7-15AA1C4BEDB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tr-T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Resim eklemek için simgeyi tıklatın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C0DC-C39A-4291-9FB7-D811F13BF814}" type="datetimeFigureOut">
              <a:rPr lang="tr-TR" smtClean="0"/>
              <a:t>13.01.2011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EC722-13DC-4EB4-89B7-15AA1C4BEDB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BDFC0DC-C39A-4291-9FB7-D811F13BF814}" type="datetimeFigureOut">
              <a:rPr lang="tr-TR" smtClean="0"/>
              <a:t>13.01.2011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05EC722-13DC-4EB4-89B7-15AA1C4BEDB1}" type="slidenum">
              <a:rPr lang="tr-TR" smtClean="0"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iyadinnet.com/YararliBilgiler-1378&amp;Bilgi=v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	</a:t>
            </a:r>
            <a:r>
              <a:rPr lang="tr-TR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DENKLEMLER</a:t>
            </a:r>
            <a:r>
              <a:rPr lang="tr-TR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	</a:t>
            </a:r>
            <a:r>
              <a:rPr lang="tr-TR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tr-TR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2857496"/>
            <a:ext cx="3500444" cy="3254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DENKLEM NEDİR?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Denklem:</a:t>
            </a:r>
            <a:r>
              <a:rPr lang="tr-TR" dirty="0" smtClean="0">
                <a:solidFill>
                  <a:schemeClr val="bg1"/>
                </a:solidFill>
              </a:rPr>
              <a:t>İ</a:t>
            </a:r>
            <a:r>
              <a:rPr lang="tr-TR" dirty="0" smtClean="0">
                <a:solidFill>
                  <a:schemeClr val="bg1"/>
                </a:solidFill>
              </a:rPr>
              <a:t>ki </a:t>
            </a:r>
            <a:r>
              <a:rPr lang="tr-TR" dirty="0" smtClean="0">
                <a:solidFill>
                  <a:schemeClr val="bg1"/>
                </a:solidFill>
              </a:rPr>
              <a:t>niceliğin eşitliğini gösteren bağıntıdır. Araya (=) işareti konularak ifade edilir. Denklemlerde eşitlik değişkenlerin belirli değerleri için sağlanır. Değişkenlerin her değeri için geçerli olan eşitliklere özdeşlik denir.</a:t>
            </a:r>
            <a:br>
              <a:rPr lang="tr-TR" dirty="0" smtClean="0">
                <a:solidFill>
                  <a:schemeClr val="bg1"/>
                </a:solidFill>
              </a:rPr>
            </a:br>
            <a:r>
              <a:rPr lang="tr-TR" dirty="0" smtClean="0">
                <a:solidFill>
                  <a:schemeClr val="bg1"/>
                </a:solidFill>
              </a:rPr>
              <a:t>(x + y)² =x² + 2·x·y + y² özdeşlik x² - 3·x + 2 = 0 ise bir denklemdir. x² - 3·x + 2 = 0 denklemi sadece x = 1 </a:t>
            </a:r>
            <a:r>
              <a:rPr lang="tr-TR" dirty="0" smtClean="0">
                <a:solidFill>
                  <a:schemeClr val="bg1"/>
                </a:solidFill>
                <a:hlinkClick r:id="rId2"/>
              </a:rPr>
              <a:t>ve</a:t>
            </a:r>
            <a:r>
              <a:rPr lang="tr-TR" dirty="0" smtClean="0">
                <a:solidFill>
                  <a:schemeClr val="bg1"/>
                </a:solidFill>
              </a:rPr>
              <a:t> x = 2 sayıları için doğrudur, diğer değerler için yanlıştır.</a:t>
            </a:r>
            <a:endParaRPr lang="tr-T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Denklem çözme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Örnek;</a:t>
            </a:r>
            <a:r>
              <a:rPr lang="tr-TR" dirty="0" smtClean="0">
                <a:solidFill>
                  <a:schemeClr val="bg1"/>
                </a:solidFill>
              </a:rPr>
              <a:t>Boyu 150 cm olan Ayhan,duvarın üzerindeki çiçeği sulamak için önce 2 iskemle sonra da 3 iskemle ile denemeler yapıyor.İlk durumda 20 cm ye daha ihtiyacı kalırken,ikinci durumda duvarı 20 cm geçiyor.</a:t>
            </a:r>
          </a:p>
          <a:p>
            <a:endParaRPr lang="tr-TR" dirty="0" smtClean="0">
              <a:solidFill>
                <a:srgbClr val="FF0000"/>
              </a:solidFill>
            </a:endParaRPr>
          </a:p>
          <a:p>
            <a:r>
              <a:rPr lang="tr-TR" dirty="0" smtClean="0">
                <a:solidFill>
                  <a:schemeClr val="bg1"/>
                </a:solidFill>
              </a:rPr>
              <a:t>Burada iskemle ve duvarın yükseklikleri bulunabilir mi?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Bir sayısı 2 fazlası :  x+2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Bir sayının 4 katı:  4x</a:t>
            </a:r>
            <a:endParaRPr lang="tr-TR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Denklem çözülürken;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Eşitliğin her iki tarafına aynı sayı eklenip çıkarılabilir.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Eşitliğin her iki tarafı 0 dan farklı bir sayı ile çarpılıp bölünebilir.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Eşitliğin her iki tarafına aynı cebirsel ifade eklenip çıkarılabilir.                 </a:t>
            </a:r>
          </a:p>
          <a:p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4128598" y="500042"/>
            <a:ext cx="18004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not</a:t>
            </a:r>
            <a:endParaRPr lang="tr-T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DENKLEM</a:t>
            </a:r>
            <a:br>
              <a:rPr lang="tr-TR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tr-TR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KURMA</a:t>
            </a:r>
            <a:endParaRPr lang="tr-TR" dirty="0" smtClean="0">
              <a:solidFill>
                <a:schemeClr val="bg1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smtClean="0">
                <a:solidFill>
                  <a:schemeClr val="bg1"/>
                </a:solidFill>
              </a:rPr>
              <a:t>Babası Nurşen’in 15 </a:t>
            </a:r>
            <a:r>
              <a:rPr lang="tr-TR" dirty="0" smtClean="0">
                <a:solidFill>
                  <a:schemeClr val="bg1"/>
                </a:solidFill>
              </a:rPr>
              <a:t>katı yaşındadır.5 yıl sonra babasının yaşı,Nurşen’in yaşının 5 katı olacağına göre,ikisinin de bugünkü yaşlarını ayrı ayrı bulalım.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Nurşen’in yaşına x diyelim.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5 yıl sonra babasının yaşı Nurşen’in yaşının 5 katı olacağına göre;</a:t>
            </a:r>
          </a:p>
          <a:p>
            <a:endParaRPr lang="tr-TR" dirty="0" smtClean="0">
              <a:solidFill>
                <a:schemeClr val="bg1"/>
              </a:solidFill>
            </a:endParaRPr>
          </a:p>
          <a:p>
            <a:r>
              <a:rPr lang="tr-TR" dirty="0" smtClean="0">
                <a:solidFill>
                  <a:schemeClr val="bg1"/>
                </a:solidFill>
              </a:rPr>
              <a:t>15x+5=5.(x+5)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15x+5=5x+25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15x-5x=25-5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10x=20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10     10 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x=2(Nurşen’in bugünkü yaşı)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Babasının yaşı;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15.2=30 bulunur.</a:t>
            </a:r>
          </a:p>
          <a:p>
            <a:pPr lvl="6"/>
            <a:r>
              <a:rPr lang="tr-TR" dirty="0" smtClean="0">
                <a:solidFill>
                  <a:schemeClr val="bg1"/>
                </a:solidFill>
              </a:rPr>
              <a:t>                   </a:t>
            </a:r>
            <a:endParaRPr lang="tr-TR" dirty="0" smtClean="0">
              <a:solidFill>
                <a:schemeClr val="bg1"/>
              </a:solidFill>
            </a:endParaRP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1.</a:t>
            </a:r>
            <a:r>
              <a:rPr lang="tr-TR" dirty="0" smtClean="0">
                <a:solidFill>
                  <a:schemeClr val="bg1"/>
                </a:solidFill>
              </a:rPr>
              <a:t>Bir kitabı Ali 4 günde,Derya 6 günde okumuştur.Ali bir günde Derya’dan 20 sayfa fazla okuduğuna göre,kitap kaç sayfalıktır?</a:t>
            </a:r>
          </a:p>
          <a:p>
            <a:pPr>
              <a:buNone/>
            </a:pPr>
            <a:endParaRPr lang="tr-TR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2.</a:t>
            </a:r>
            <a:r>
              <a:rPr lang="tr-TR" dirty="0" smtClean="0">
                <a:solidFill>
                  <a:schemeClr val="bg1"/>
                </a:solidFill>
              </a:rPr>
              <a:t>Üç kardeşten Ayşe’nin parası;Aslı’nın 3 katı kadardır.Hakan’ın parası ise Ayşe’nin parasından 60 TL Aslı’nın parasından 10 TL eksik olduğuna göre,üçünün paraları toplamı kaç TL </a:t>
            </a:r>
            <a:r>
              <a:rPr lang="tr-TR" dirty="0" err="1" smtClean="0">
                <a:solidFill>
                  <a:schemeClr val="bg1"/>
                </a:solidFill>
              </a:rPr>
              <a:t>dir</a:t>
            </a:r>
            <a:r>
              <a:rPr lang="tr-TR" dirty="0" smtClean="0">
                <a:solidFill>
                  <a:schemeClr val="bg1"/>
                </a:solidFill>
              </a:rPr>
              <a:t>?</a:t>
            </a:r>
            <a:endParaRPr lang="tr-TR" dirty="0" smtClean="0">
              <a:solidFill>
                <a:srgbClr val="FF0000"/>
              </a:solidFill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2685967" y="428604"/>
            <a:ext cx="3685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Sorular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tr-TR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None/>
            </a:pPr>
            <a:r>
              <a:rPr lang="tr-T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HAZIRLAYAN VE SUNAN</a:t>
            </a:r>
          </a:p>
          <a:p>
            <a:pPr>
              <a:buNone/>
            </a:pPr>
            <a:r>
              <a:rPr lang="tr-T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</a:t>
            </a:r>
            <a:r>
              <a:rPr lang="tr-T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		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MELİH ASLAN</a:t>
            </a:r>
          </a:p>
          <a:p>
            <a:pPr>
              <a:buNone/>
            </a:pPr>
            <a:r>
              <a:rPr lang="tr-TR" b="1" cap="all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</a:t>
            </a:r>
            <a:r>
              <a:rPr lang="tr-TR" b="1" cap="all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		7/C 1241	</a:t>
            </a:r>
            <a:endParaRPr lang="tr-TR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üven">
  <a:themeElements>
    <a:clrScheme name="Güven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Güven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üven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</TotalTime>
  <Words>232</Words>
  <Application>Microsoft Office PowerPoint</Application>
  <PresentationFormat>Ekran Gösterisi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Güven</vt:lpstr>
      <vt:lpstr>  DENKLEMLER   </vt:lpstr>
      <vt:lpstr>DENKLEM NEDİR?</vt:lpstr>
      <vt:lpstr>Denklem çözme</vt:lpstr>
      <vt:lpstr>Slayt 4</vt:lpstr>
      <vt:lpstr>DENKLEM KURMA</vt:lpstr>
      <vt:lpstr>Slayt 6</vt:lpstr>
      <vt:lpstr>Slayt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DENKLEMLER</dc:title>
  <dc:creator>m.aslan</dc:creator>
  <cp:lastModifiedBy>m.aslan</cp:lastModifiedBy>
  <cp:revision>5</cp:revision>
  <dcterms:created xsi:type="dcterms:W3CDTF">2011-01-13T11:52:24Z</dcterms:created>
  <dcterms:modified xsi:type="dcterms:W3CDTF">2011-01-13T12:37:16Z</dcterms:modified>
</cp:coreProperties>
</file>